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44" r:id="rId2"/>
    <p:sldMasterId id="2147483746" r:id="rId3"/>
    <p:sldMasterId id="2147483758" r:id="rId4"/>
  </p:sldMasterIdLst>
  <p:notesMasterIdLst>
    <p:notesMasterId r:id="rId32"/>
  </p:notesMasterIdLst>
  <p:sldIdLst>
    <p:sldId id="257" r:id="rId5"/>
    <p:sldId id="293" r:id="rId6"/>
    <p:sldId id="311" r:id="rId7"/>
    <p:sldId id="265" r:id="rId8"/>
    <p:sldId id="312" r:id="rId9"/>
    <p:sldId id="313" r:id="rId10"/>
    <p:sldId id="314" r:id="rId11"/>
    <p:sldId id="315" r:id="rId12"/>
    <p:sldId id="316" r:id="rId13"/>
    <p:sldId id="317" r:id="rId14"/>
    <p:sldId id="292" r:id="rId15"/>
    <p:sldId id="262" r:id="rId16"/>
    <p:sldId id="305" r:id="rId17"/>
    <p:sldId id="318" r:id="rId18"/>
    <p:sldId id="319" r:id="rId19"/>
    <p:sldId id="274" r:id="rId20"/>
    <p:sldId id="307" r:id="rId21"/>
    <p:sldId id="271" r:id="rId22"/>
    <p:sldId id="320" r:id="rId23"/>
    <p:sldId id="321" r:id="rId24"/>
    <p:sldId id="322" r:id="rId25"/>
    <p:sldId id="323" r:id="rId26"/>
    <p:sldId id="310" r:id="rId27"/>
    <p:sldId id="309" r:id="rId28"/>
    <p:sldId id="324" r:id="rId29"/>
    <p:sldId id="295" r:id="rId30"/>
    <p:sldId id="29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FAFE"/>
    <a:srgbClr val="0EF8FE"/>
    <a:srgbClr val="12F8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A5224-8D3D-4584-AF15-B4FED31CCA84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7A35F-0CF6-4635-9024-F86C2540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83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mảnh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57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chứa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09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994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5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76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FBBA0A-4BBB-45B1-8560-19E945BF4B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350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93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96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041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41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B2931F4-194C-4DD9-9505-42FC048612E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2020/10/31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FAB2A2D-5054-49A2-BEE4-C9F6B6DAB1E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636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8B2E-0059-4A2D-B014-456EC293DB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43C0-8EC9-4054-9726-CBA7191E3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568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8B2E-0059-4A2D-B014-456EC293DB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43C0-8EC9-4054-9726-CBA7191E3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552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8B2E-0059-4A2D-B014-456EC293DB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43C0-8EC9-4054-9726-CBA7191E3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269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8B2E-0059-4A2D-B014-456EC293DB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43C0-8EC9-4054-9726-CBA7191E3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758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8B2E-0059-4A2D-B014-456EC293DB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43C0-8EC9-4054-9726-CBA7191E3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149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8B2E-0059-4A2D-B014-456EC293DB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43C0-8EC9-4054-9726-CBA7191E3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651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8B2E-0059-4A2D-B014-456EC293DB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43C0-8EC9-4054-9726-CBA7191E3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563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140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8B2E-0059-4A2D-B014-456EC293DB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43C0-8EC9-4054-9726-CBA7191E3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267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8B2E-0059-4A2D-B014-456EC293DB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43C0-8EC9-4054-9726-CBA7191E3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691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8B2E-0059-4A2D-B014-456EC293DB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43C0-8EC9-4054-9726-CBA7191E3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4936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8B2E-0059-4A2D-B014-456EC293DB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43C0-8EC9-4054-9726-CBA7191E3B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86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6" y="2130432"/>
            <a:ext cx="10363198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4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7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5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2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0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7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5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32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80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683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0429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0" y="4406906"/>
            <a:ext cx="10363198" cy="1362076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0" y="2906717"/>
            <a:ext cx="10363198" cy="1500187"/>
          </a:xfrm>
        </p:spPr>
        <p:txBody>
          <a:bodyPr anchor="b"/>
          <a:lstStyle>
            <a:lvl1pPr marL="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1pPr>
            <a:lvl2pPr marL="647528" indent="0">
              <a:buNone/>
              <a:defRPr sz="2573">
                <a:solidFill>
                  <a:schemeClr val="tx1">
                    <a:tint val="75000"/>
                  </a:schemeClr>
                </a:solidFill>
              </a:defRPr>
            </a:lvl2pPr>
            <a:lvl3pPr marL="1295054" indent="0">
              <a:buNone/>
              <a:defRPr sz="2303">
                <a:solidFill>
                  <a:schemeClr val="tx1">
                    <a:tint val="75000"/>
                  </a:schemeClr>
                </a:solidFill>
              </a:defRPr>
            </a:lvl3pPr>
            <a:lvl4pPr marL="1942580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4pPr>
            <a:lvl5pPr marL="2590106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5pPr>
            <a:lvl6pPr marL="3237634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6pPr>
            <a:lvl7pPr marL="3885160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7pPr>
            <a:lvl8pPr marL="4532685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8pPr>
            <a:lvl9pPr marL="5180212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9265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799" cy="4525963"/>
          </a:xfrm>
        </p:spPr>
        <p:txBody>
          <a:bodyPr/>
          <a:lstStyle>
            <a:lvl1pPr>
              <a:defRPr sz="3928"/>
            </a:lvl1pPr>
            <a:lvl2pPr>
              <a:defRPr sz="3386"/>
            </a:lvl2pPr>
            <a:lvl3pPr>
              <a:defRPr sz="2844"/>
            </a:lvl3pPr>
            <a:lvl4pPr>
              <a:defRPr sz="2573"/>
            </a:lvl4pPr>
            <a:lvl5pPr>
              <a:defRPr sz="2573"/>
            </a:lvl5pPr>
            <a:lvl6pPr>
              <a:defRPr sz="2573"/>
            </a:lvl6pPr>
            <a:lvl7pPr>
              <a:defRPr sz="2573"/>
            </a:lvl7pPr>
            <a:lvl8pPr>
              <a:defRPr sz="2573"/>
            </a:lvl8pPr>
            <a:lvl9pPr>
              <a:defRPr sz="25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600206"/>
            <a:ext cx="5384799" cy="4525963"/>
          </a:xfrm>
        </p:spPr>
        <p:txBody>
          <a:bodyPr/>
          <a:lstStyle>
            <a:lvl1pPr>
              <a:defRPr sz="3928"/>
            </a:lvl1pPr>
            <a:lvl2pPr>
              <a:defRPr sz="3386"/>
            </a:lvl2pPr>
            <a:lvl3pPr>
              <a:defRPr sz="2844"/>
            </a:lvl3pPr>
            <a:lvl4pPr>
              <a:defRPr sz="2573"/>
            </a:lvl4pPr>
            <a:lvl5pPr>
              <a:defRPr sz="2573"/>
            </a:lvl5pPr>
            <a:lvl6pPr>
              <a:defRPr sz="2573"/>
            </a:lvl6pPr>
            <a:lvl7pPr>
              <a:defRPr sz="2573"/>
            </a:lvl7pPr>
            <a:lvl8pPr>
              <a:defRPr sz="2573"/>
            </a:lvl8pPr>
            <a:lvl9pPr>
              <a:defRPr sz="25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1076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5" y="1535116"/>
            <a:ext cx="5386918" cy="639762"/>
          </a:xfrm>
        </p:spPr>
        <p:txBody>
          <a:bodyPr anchor="b"/>
          <a:lstStyle>
            <a:lvl1pPr marL="0" indent="0">
              <a:buNone/>
              <a:defRPr sz="3386" b="1"/>
            </a:lvl1pPr>
            <a:lvl2pPr marL="647528" indent="0">
              <a:buNone/>
              <a:defRPr sz="2844" b="1"/>
            </a:lvl2pPr>
            <a:lvl3pPr marL="1295054" indent="0">
              <a:buNone/>
              <a:defRPr sz="2573" b="1"/>
            </a:lvl3pPr>
            <a:lvl4pPr marL="1942580" indent="0">
              <a:buNone/>
              <a:defRPr sz="2303" b="1"/>
            </a:lvl4pPr>
            <a:lvl5pPr marL="2590106" indent="0">
              <a:buNone/>
              <a:defRPr sz="2303" b="1"/>
            </a:lvl5pPr>
            <a:lvl6pPr marL="3237634" indent="0">
              <a:buNone/>
              <a:defRPr sz="2303" b="1"/>
            </a:lvl6pPr>
            <a:lvl7pPr marL="3885160" indent="0">
              <a:buNone/>
              <a:defRPr sz="2303" b="1"/>
            </a:lvl7pPr>
            <a:lvl8pPr marL="4532685" indent="0">
              <a:buNone/>
              <a:defRPr sz="2303" b="1"/>
            </a:lvl8pPr>
            <a:lvl9pPr marL="5180212" indent="0">
              <a:buNone/>
              <a:defRPr sz="230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5" y="2174875"/>
            <a:ext cx="5386918" cy="3951288"/>
          </a:xfrm>
        </p:spPr>
        <p:txBody>
          <a:bodyPr/>
          <a:lstStyle>
            <a:lvl1pPr>
              <a:defRPr sz="3386"/>
            </a:lvl1pPr>
            <a:lvl2pPr>
              <a:defRPr sz="2844"/>
            </a:lvl2pPr>
            <a:lvl3pPr>
              <a:defRPr sz="2573"/>
            </a:lvl3pPr>
            <a:lvl4pPr>
              <a:defRPr sz="2303"/>
            </a:lvl4pPr>
            <a:lvl5pPr>
              <a:defRPr sz="2303"/>
            </a:lvl5pPr>
            <a:lvl6pPr>
              <a:defRPr sz="2303"/>
            </a:lvl6pPr>
            <a:lvl7pPr>
              <a:defRPr sz="2303"/>
            </a:lvl7pPr>
            <a:lvl8pPr>
              <a:defRPr sz="2303"/>
            </a:lvl8pPr>
            <a:lvl9pPr>
              <a:defRPr sz="230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2"/>
          </a:xfrm>
        </p:spPr>
        <p:txBody>
          <a:bodyPr anchor="b"/>
          <a:lstStyle>
            <a:lvl1pPr marL="0" indent="0">
              <a:buNone/>
              <a:defRPr sz="3386" b="1"/>
            </a:lvl1pPr>
            <a:lvl2pPr marL="647528" indent="0">
              <a:buNone/>
              <a:defRPr sz="2844" b="1"/>
            </a:lvl2pPr>
            <a:lvl3pPr marL="1295054" indent="0">
              <a:buNone/>
              <a:defRPr sz="2573" b="1"/>
            </a:lvl3pPr>
            <a:lvl4pPr marL="1942580" indent="0">
              <a:buNone/>
              <a:defRPr sz="2303" b="1"/>
            </a:lvl4pPr>
            <a:lvl5pPr marL="2590106" indent="0">
              <a:buNone/>
              <a:defRPr sz="2303" b="1"/>
            </a:lvl5pPr>
            <a:lvl6pPr marL="3237634" indent="0">
              <a:buNone/>
              <a:defRPr sz="2303" b="1"/>
            </a:lvl6pPr>
            <a:lvl7pPr marL="3885160" indent="0">
              <a:buNone/>
              <a:defRPr sz="2303" b="1"/>
            </a:lvl7pPr>
            <a:lvl8pPr marL="4532685" indent="0">
              <a:buNone/>
              <a:defRPr sz="2303" b="1"/>
            </a:lvl8pPr>
            <a:lvl9pPr marL="5180212" indent="0">
              <a:buNone/>
              <a:defRPr sz="230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386"/>
            </a:lvl1pPr>
            <a:lvl2pPr>
              <a:defRPr sz="2844"/>
            </a:lvl2pPr>
            <a:lvl3pPr>
              <a:defRPr sz="2573"/>
            </a:lvl3pPr>
            <a:lvl4pPr>
              <a:defRPr sz="2303"/>
            </a:lvl4pPr>
            <a:lvl5pPr>
              <a:defRPr sz="2303"/>
            </a:lvl5pPr>
            <a:lvl6pPr>
              <a:defRPr sz="2303"/>
            </a:lvl6pPr>
            <a:lvl7pPr>
              <a:defRPr sz="2303"/>
            </a:lvl7pPr>
            <a:lvl8pPr>
              <a:defRPr sz="2303"/>
            </a:lvl8pPr>
            <a:lvl9pPr>
              <a:defRPr sz="230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98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839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72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478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273057"/>
            <a:ext cx="6815667" cy="5853113"/>
          </a:xfrm>
        </p:spPr>
        <p:txBody>
          <a:bodyPr/>
          <a:lstStyle>
            <a:lvl1pPr>
              <a:defRPr sz="4470"/>
            </a:lvl1pPr>
            <a:lvl2pPr>
              <a:defRPr sz="3928"/>
            </a:lvl2pPr>
            <a:lvl3pPr>
              <a:defRPr sz="3386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8"/>
            <a:ext cx="4011084" cy="4691063"/>
          </a:xfrm>
        </p:spPr>
        <p:txBody>
          <a:bodyPr/>
          <a:lstStyle>
            <a:lvl1pPr marL="0" indent="0">
              <a:buNone/>
              <a:defRPr sz="2031"/>
            </a:lvl1pPr>
            <a:lvl2pPr marL="647528" indent="0">
              <a:buNone/>
              <a:defRPr sz="1761"/>
            </a:lvl2pPr>
            <a:lvl3pPr marL="1295054" indent="0">
              <a:buNone/>
              <a:defRPr sz="1355"/>
            </a:lvl3pPr>
            <a:lvl4pPr marL="1942580" indent="0">
              <a:buNone/>
              <a:defRPr sz="1219"/>
            </a:lvl4pPr>
            <a:lvl5pPr marL="2590106" indent="0">
              <a:buNone/>
              <a:defRPr sz="1219"/>
            </a:lvl5pPr>
            <a:lvl6pPr marL="3237634" indent="0">
              <a:buNone/>
              <a:defRPr sz="1219"/>
            </a:lvl6pPr>
            <a:lvl7pPr marL="3885160" indent="0">
              <a:buNone/>
              <a:defRPr sz="1219"/>
            </a:lvl7pPr>
            <a:lvl8pPr marL="4532685" indent="0">
              <a:buNone/>
              <a:defRPr sz="1219"/>
            </a:lvl8pPr>
            <a:lvl9pPr marL="5180212" indent="0">
              <a:buNone/>
              <a:defRPr sz="121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476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604"/>
            <a:ext cx="7315200" cy="566738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5"/>
            <a:ext cx="7315200" cy="4114800"/>
          </a:xfrm>
        </p:spPr>
        <p:txBody>
          <a:bodyPr/>
          <a:lstStyle>
            <a:lvl1pPr marL="0" indent="0">
              <a:buNone/>
              <a:defRPr sz="4470"/>
            </a:lvl1pPr>
            <a:lvl2pPr marL="647528" indent="0">
              <a:buNone/>
              <a:defRPr sz="3928"/>
            </a:lvl2pPr>
            <a:lvl3pPr marL="1295054" indent="0">
              <a:buNone/>
              <a:defRPr sz="3386"/>
            </a:lvl3pPr>
            <a:lvl4pPr marL="1942580" indent="0">
              <a:buNone/>
              <a:defRPr sz="2844"/>
            </a:lvl4pPr>
            <a:lvl5pPr marL="2590106" indent="0">
              <a:buNone/>
              <a:defRPr sz="2844"/>
            </a:lvl5pPr>
            <a:lvl6pPr marL="3237634" indent="0">
              <a:buNone/>
              <a:defRPr sz="2844"/>
            </a:lvl6pPr>
            <a:lvl7pPr marL="3885160" indent="0">
              <a:buNone/>
              <a:defRPr sz="2844"/>
            </a:lvl7pPr>
            <a:lvl8pPr marL="4532685" indent="0">
              <a:buNone/>
              <a:defRPr sz="2844"/>
            </a:lvl8pPr>
            <a:lvl9pPr marL="5180212" indent="0">
              <a:buNone/>
              <a:defRPr sz="284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342"/>
            <a:ext cx="7315200" cy="804861"/>
          </a:xfrm>
        </p:spPr>
        <p:txBody>
          <a:bodyPr/>
          <a:lstStyle>
            <a:lvl1pPr marL="0" indent="0">
              <a:buNone/>
              <a:defRPr sz="2031"/>
            </a:lvl1pPr>
            <a:lvl2pPr marL="647528" indent="0">
              <a:buNone/>
              <a:defRPr sz="1761"/>
            </a:lvl2pPr>
            <a:lvl3pPr marL="1295054" indent="0">
              <a:buNone/>
              <a:defRPr sz="1355"/>
            </a:lvl3pPr>
            <a:lvl4pPr marL="1942580" indent="0">
              <a:buNone/>
              <a:defRPr sz="1219"/>
            </a:lvl4pPr>
            <a:lvl5pPr marL="2590106" indent="0">
              <a:buNone/>
              <a:defRPr sz="1219"/>
            </a:lvl5pPr>
            <a:lvl6pPr marL="3237634" indent="0">
              <a:buNone/>
              <a:defRPr sz="1219"/>
            </a:lvl6pPr>
            <a:lvl7pPr marL="3885160" indent="0">
              <a:buNone/>
              <a:defRPr sz="1219"/>
            </a:lvl7pPr>
            <a:lvl8pPr marL="4532685" indent="0">
              <a:buNone/>
              <a:defRPr sz="1219"/>
            </a:lvl8pPr>
            <a:lvl9pPr marL="5180212" indent="0">
              <a:buNone/>
              <a:defRPr sz="121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590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9887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1"/>
            <a:ext cx="27432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1"/>
            <a:ext cx="8026399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73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880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27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96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89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375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445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85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B2931F4-194C-4DD9-9505-42FC048612E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2020/10/31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FAB2A2D-5054-49A2-BEE4-C9F6B6DAB1E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8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3" y="274642"/>
            <a:ext cx="10972801" cy="1143000"/>
          </a:xfrm>
          <a:prstGeom prst="rect">
            <a:avLst/>
          </a:prstGeom>
        </p:spPr>
        <p:txBody>
          <a:bodyPr vert="horz" lIns="95617" tIns="47809" rIns="95617" bIns="4780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600206"/>
            <a:ext cx="10972801" cy="4525963"/>
          </a:xfrm>
          <a:prstGeom prst="rect">
            <a:avLst/>
          </a:prstGeom>
        </p:spPr>
        <p:txBody>
          <a:bodyPr vert="horz" lIns="95617" tIns="47809" rIns="95617" bIns="4780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2" y="6356353"/>
            <a:ext cx="2844801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l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6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3"/>
            <a:ext cx="3860801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ctr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6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5" y="6356353"/>
            <a:ext cx="2844801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r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6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6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17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defTabSz="1295054" rtl="0" eaLnBrk="1" latinLnBrk="0" hangingPunct="1">
        <a:spcBef>
          <a:spcPct val="0"/>
        </a:spcBef>
        <a:buNone/>
        <a:defRPr sz="62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5646" indent="-485646" algn="l" defTabSz="1295054" rtl="0" eaLnBrk="1" latinLnBrk="0" hangingPunct="1">
        <a:spcBef>
          <a:spcPct val="20000"/>
        </a:spcBef>
        <a:buFont typeface="Arial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1pPr>
      <a:lvl2pPr marL="1052230" indent="-404704" algn="l" defTabSz="1295054" rtl="0" eaLnBrk="1" latinLnBrk="0" hangingPunct="1">
        <a:spcBef>
          <a:spcPct val="20000"/>
        </a:spcBef>
        <a:buFont typeface="Arial" pitchFamily="34" charset="0"/>
        <a:buChar char="–"/>
        <a:defRPr sz="3928" kern="1200">
          <a:solidFill>
            <a:schemeClr val="tx1"/>
          </a:solidFill>
          <a:latin typeface="+mn-lt"/>
          <a:ea typeface="+mn-ea"/>
          <a:cs typeface="+mn-cs"/>
        </a:defRPr>
      </a:lvl2pPr>
      <a:lvl3pPr marL="1618815" indent="-323763" algn="l" defTabSz="1295054" rtl="0" eaLnBrk="1" latinLnBrk="0" hangingPunct="1">
        <a:spcBef>
          <a:spcPct val="20000"/>
        </a:spcBef>
        <a:buFont typeface="Arial" pitchFamily="34" charset="0"/>
        <a:buChar char="•"/>
        <a:defRPr sz="3386" kern="1200">
          <a:solidFill>
            <a:schemeClr val="tx1"/>
          </a:solidFill>
          <a:latin typeface="+mn-lt"/>
          <a:ea typeface="+mn-ea"/>
          <a:cs typeface="+mn-cs"/>
        </a:defRPr>
      </a:lvl3pPr>
      <a:lvl4pPr marL="2266342" indent="-323763" algn="l" defTabSz="1295054" rtl="0" eaLnBrk="1" latinLnBrk="0" hangingPunct="1">
        <a:spcBef>
          <a:spcPct val="20000"/>
        </a:spcBef>
        <a:buFont typeface="Arial" pitchFamily="34" charset="0"/>
        <a:buChar char="–"/>
        <a:defRPr sz="2844" kern="1200">
          <a:solidFill>
            <a:schemeClr val="tx1"/>
          </a:solidFill>
          <a:latin typeface="+mn-lt"/>
          <a:ea typeface="+mn-ea"/>
          <a:cs typeface="+mn-cs"/>
        </a:defRPr>
      </a:lvl4pPr>
      <a:lvl5pPr marL="2913870" indent="-323763" algn="l" defTabSz="1295054" rtl="0" eaLnBrk="1" latinLnBrk="0" hangingPunct="1">
        <a:spcBef>
          <a:spcPct val="20000"/>
        </a:spcBef>
        <a:buFont typeface="Arial" pitchFamily="34" charset="0"/>
        <a:buChar char="»"/>
        <a:defRPr sz="2844" kern="1200">
          <a:solidFill>
            <a:schemeClr val="tx1"/>
          </a:solidFill>
          <a:latin typeface="+mn-lt"/>
          <a:ea typeface="+mn-ea"/>
          <a:cs typeface="+mn-cs"/>
        </a:defRPr>
      </a:lvl5pPr>
      <a:lvl6pPr marL="3561397" indent="-323763" algn="l" defTabSz="1295054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08921" indent="-323763" algn="l" defTabSz="1295054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56448" indent="-323763" algn="l" defTabSz="1295054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03976" indent="-323763" algn="l" defTabSz="1295054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5054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1pPr>
      <a:lvl2pPr marL="647528" algn="l" defTabSz="1295054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2pPr>
      <a:lvl3pPr marL="1295054" algn="l" defTabSz="1295054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3pPr>
      <a:lvl4pPr marL="1942580" algn="l" defTabSz="1295054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4pPr>
      <a:lvl5pPr marL="2590106" algn="l" defTabSz="1295054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5pPr>
      <a:lvl6pPr marL="3237634" algn="l" defTabSz="1295054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6pPr>
      <a:lvl7pPr marL="3885160" algn="l" defTabSz="1295054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7pPr>
      <a:lvl8pPr marL="4532685" algn="l" defTabSz="1295054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8pPr>
      <a:lvl9pPr marL="5180212" algn="l" defTabSz="1295054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10" Type="http://schemas.microsoft.com/office/2007/relationships/hdphoto" Target="../media/hdphoto3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11.xml"/><Relationship Id="rId7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5"/>
          <a:stretch/>
        </p:blipFill>
        <p:spPr>
          <a:xfrm>
            <a:off x="0" y="0"/>
            <a:ext cx="12192000" cy="69159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5401" y="2030171"/>
            <a:ext cx="98242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CHAØO MÖØNG CAÙC CON ÑEÁN VÔÙI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TIEÁT HOÏC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TÖÏ NHIEÂN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vaø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XAÕ HOÄI</a:t>
            </a:r>
          </a:p>
        </p:txBody>
      </p:sp>
    </p:spTree>
    <p:extLst>
      <p:ext uri="{BB962C8B-B14F-4D97-AF65-F5344CB8AC3E}">
        <p14:creationId xmlns:p14="http://schemas.microsoft.com/office/powerpoint/2010/main" val="365382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4984" y="1996068"/>
            <a:ext cx="107051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Em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söû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duïng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caùc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ñoà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duøng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thieát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bò</a:t>
            </a:r>
            <a:r>
              <a:rPr lang="en-US" sz="5400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nhö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theá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naøo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?</a:t>
            </a:r>
            <a:endParaRPr lang="en-US" sz="5400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6" name="Right Arrow 5">
            <a:hlinkClick r:id="rId3" action="ppaction://hlinksldjump"/>
          </p:cNvPr>
          <p:cNvSpPr/>
          <p:nvPr/>
        </p:nvSpPr>
        <p:spPr>
          <a:xfrm flipH="1">
            <a:off x="0" y="4826256"/>
            <a:ext cx="936702" cy="52410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n-lt"/>
                <a:ea typeface="+mn-ea"/>
                <a:cs typeface="+mn-ea"/>
                <a:sym typeface="+mn-lt"/>
              </a:rPr>
              <a:t>+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5625" y="1809602"/>
            <a:ext cx="8600750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>
                <a:ln/>
                <a:solidFill>
                  <a:srgbClr val="00B0F0"/>
                </a:solidFill>
                <a:latin typeface="VNI-Avo" pitchFamily="2" charset="0"/>
              </a:rPr>
              <a:t>Baøi</a:t>
            </a:r>
            <a:r>
              <a:rPr lang="en-US" sz="7200" b="1" dirty="0">
                <a:ln/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7200" b="1" dirty="0" smtClean="0">
                <a:ln/>
                <a:solidFill>
                  <a:srgbClr val="00B0F0"/>
                </a:solidFill>
                <a:latin typeface="VNI-Avo" pitchFamily="2" charset="0"/>
              </a:rPr>
              <a:t>9</a:t>
            </a:r>
          </a:p>
          <a:p>
            <a:pPr algn="ctr"/>
            <a:r>
              <a:rPr lang="en-US" sz="66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Hoaït</a:t>
            </a:r>
            <a:r>
              <a:rPr lang="en-US" sz="66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r>
              <a:rPr lang="en-US" sz="66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ôû</a:t>
            </a:r>
            <a:r>
              <a:rPr lang="en-US" sz="66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lôùp</a:t>
            </a:r>
            <a:r>
              <a:rPr lang="en-US" sz="66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em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44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13" y="86729"/>
            <a:ext cx="12294298" cy="67712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99119" y="2513401"/>
            <a:ext cx="337552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Tieát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smtClean="0">
                <a:ln/>
                <a:solidFill>
                  <a:srgbClr val="FF0000"/>
                </a:solidFill>
                <a:latin typeface="VNI-Avo" pitchFamily="2" charset="0"/>
              </a:rPr>
              <a:t>2</a:t>
            </a:r>
            <a:endParaRPr lang="en-US" sz="9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59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82750" y="0"/>
            <a:ext cx="10392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An </a:t>
            </a: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vaø</a:t>
            </a:r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baïn</a:t>
            </a:r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ñang</a:t>
            </a:r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laøm</a:t>
            </a:r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gì</a:t>
            </a:r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?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80" y="811431"/>
            <a:ext cx="6547407" cy="60465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22686" y="3894210"/>
            <a:ext cx="48768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VNI-Avo" pitchFamily="2" charset="0"/>
              </a:rPr>
              <a:t>Goïn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gaøng</a:t>
            </a:r>
            <a:r>
              <a:rPr lang="en-US" sz="4800" dirty="0" smtClean="0">
                <a:latin typeface="VNI-Avo" pitchFamily="2" charset="0"/>
              </a:rPr>
              <a:t>,</a:t>
            </a:r>
          </a:p>
          <a:p>
            <a:pPr algn="ctr"/>
            <a:r>
              <a:rPr lang="en-US" sz="4800" dirty="0" err="1">
                <a:latin typeface="VNI-Avo" pitchFamily="2" charset="0"/>
              </a:rPr>
              <a:t>n</a:t>
            </a:r>
            <a:r>
              <a:rPr lang="en-US" sz="4800" dirty="0" err="1" smtClean="0">
                <a:latin typeface="VNI-Avo" pitchFamily="2" charset="0"/>
              </a:rPr>
              <a:t>gaên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naép</a:t>
            </a:r>
            <a:endParaRPr lang="en-US" sz="4800" dirty="0" smtClean="0">
              <a:latin typeface="VNI-Avo" pitchFamily="2" charset="0"/>
            </a:endParaRPr>
          </a:p>
          <a:p>
            <a:endParaRPr lang="en-US" sz="4800" dirty="0"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8349" y="-19566"/>
            <a:ext cx="1119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Lôùp</a:t>
            </a:r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hoïc</a:t>
            </a:r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cuûa</a:t>
            </a:r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baïn</a:t>
            </a:r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 An </a:t>
            </a: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nhö</a:t>
            </a:r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theá</a:t>
            </a:r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naøo</a:t>
            </a:r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?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9170017" y="3038631"/>
            <a:ext cx="334537" cy="9234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898885" y="1300017"/>
            <a:ext cx="48768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VNI-Avo" pitchFamily="2" charset="0"/>
              </a:rPr>
              <a:t>Doïn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deïp</a:t>
            </a:r>
            <a:endParaRPr lang="en-US" sz="4800" dirty="0" smtClean="0">
              <a:latin typeface="VNI-Avo" pitchFamily="2" charset="0"/>
            </a:endParaRPr>
          </a:p>
          <a:p>
            <a:pPr algn="ctr"/>
            <a:r>
              <a:rPr lang="en-US" sz="4800" dirty="0" err="1">
                <a:latin typeface="VNI-Avo" pitchFamily="2" charset="0"/>
              </a:rPr>
              <a:t>v</a:t>
            </a:r>
            <a:r>
              <a:rPr lang="en-US" sz="4800" dirty="0" err="1" smtClean="0">
                <a:latin typeface="VNI-Avo" pitchFamily="2" charset="0"/>
              </a:rPr>
              <a:t>eä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sinh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lôùp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hoïc</a:t>
            </a:r>
            <a:endParaRPr lang="en-US" sz="4800" dirty="0" smtClean="0">
              <a:latin typeface="VNI-Avo" pitchFamily="2" charset="0"/>
            </a:endParaRPr>
          </a:p>
          <a:p>
            <a:endParaRPr lang="en-US" sz="48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99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3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37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08233" y="101472"/>
            <a:ext cx="897553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Hoa</a:t>
            </a:r>
            <a:r>
              <a:rPr lang="en-US" sz="96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beù</a:t>
            </a:r>
            <a:r>
              <a:rPr lang="en-US" sz="96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ngoan</a:t>
            </a:r>
            <a:endParaRPr lang="en-US" sz="9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2667" y1="47333" x2="76000" y2="47500"/>
                        <a14:foregroundMark x1="35667" y1="55000" x2="72000" y2="34833"/>
                        <a14:foregroundMark x1="30333" y1="42667" x2="71000" y2="54833"/>
                        <a14:foregroundMark x1="35000" y1="38667" x2="45333" y2="51333"/>
                        <a14:foregroundMark x1="31167" y1="52500" x2="49500" y2="44000"/>
                        <a14:foregroundMark x1="38000" y1="39833" x2="47500" y2="51500"/>
                        <a14:foregroundMark x1="57833" y1="36667" x2="73167" y2="4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216" y="1488072"/>
            <a:ext cx="2535195" cy="25351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088113"/>
            <a:ext cx="48768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VNI-Avo" pitchFamily="2" charset="0"/>
              </a:rPr>
              <a:t>Thaûo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luaän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nhoùm</a:t>
            </a:r>
            <a:r>
              <a:rPr lang="en-US" sz="4800" dirty="0" smtClean="0">
                <a:latin typeface="VNI-Avo" pitchFamily="2" charset="0"/>
              </a:rPr>
              <a:t> 4</a:t>
            </a:r>
            <a:endParaRPr lang="en-US" sz="4800" dirty="0" smtClean="0">
              <a:latin typeface="VNI-Avo" pitchFamily="2" charset="0"/>
            </a:endParaRPr>
          </a:p>
          <a:p>
            <a:endParaRPr lang="en-US" sz="4800" dirty="0">
              <a:latin typeface="VNI-Avo" pitchFamily="2" charset="0"/>
            </a:endParaRPr>
          </a:p>
        </p:txBody>
      </p:sp>
      <p:pic>
        <p:nvPicPr>
          <p:cNvPr id="8" name="Đồng hồ đếm ngược 1 phút - 1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92624" y="3725443"/>
            <a:ext cx="1891553" cy="10639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058722" y="1248937"/>
            <a:ext cx="5378816" cy="4348975"/>
            <a:chOff x="7058722" y="1248937"/>
            <a:chExt cx="5378816" cy="434897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6" t="9670" b="16732"/>
            <a:stretch/>
          </p:blipFill>
          <p:spPr>
            <a:xfrm>
              <a:off x="7058722" y="1248937"/>
              <a:ext cx="5378816" cy="434897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997283" y="2741856"/>
              <a:ext cx="352378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 smtClean="0">
                  <a:solidFill>
                    <a:srgbClr val="FF0000"/>
                  </a:solidFill>
                  <a:latin typeface="VNI-Avo" pitchFamily="2" charset="0"/>
                </a:rPr>
                <a:t>Em</a:t>
              </a:r>
              <a:r>
                <a:rPr lang="en-US" sz="4000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VNI-Avo" pitchFamily="2" charset="0"/>
                </a:rPr>
                <a:t>neân</a:t>
              </a:r>
              <a:r>
                <a:rPr lang="en-US" sz="4000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VNI-Avo" pitchFamily="2" charset="0"/>
                </a:rPr>
                <a:t>laøm</a:t>
              </a:r>
              <a:r>
                <a:rPr lang="en-US" sz="4000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VNI-Avo" pitchFamily="2" charset="0"/>
                </a:rPr>
                <a:t>gì</a:t>
              </a:r>
              <a:r>
                <a:rPr lang="en-US" sz="4000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VNI-Avo" pitchFamily="2" charset="0"/>
                </a:rPr>
                <a:t>ñeå</a:t>
              </a:r>
              <a:r>
                <a:rPr lang="en-US" sz="4000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VNI-Avo" pitchFamily="2" charset="0"/>
                </a:rPr>
                <a:t>giöõ</a:t>
              </a:r>
              <a:r>
                <a:rPr lang="en-US" sz="4000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VNI-Avo" pitchFamily="2" charset="0"/>
                </a:rPr>
                <a:t>lôùp</a:t>
              </a:r>
              <a:r>
                <a:rPr lang="en-US" sz="4000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VNI-Avo" pitchFamily="2" charset="0"/>
                </a:rPr>
                <a:t>saïch</a:t>
              </a:r>
              <a:r>
                <a:rPr lang="en-US" sz="4000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VNI-Avo" pitchFamily="2" charset="0"/>
                </a:rPr>
                <a:t>ñeïp</a:t>
              </a:r>
              <a:r>
                <a:rPr lang="en-US" sz="4000" dirty="0">
                  <a:solidFill>
                    <a:srgbClr val="FF0000"/>
                  </a:solidFill>
                  <a:latin typeface="VNI-Avo" pitchFamily="2" charset="0"/>
                </a:rPr>
                <a:t>?</a:t>
              </a:r>
              <a:endParaRPr lang="en-US" sz="40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077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908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11" y="-280343"/>
            <a:ext cx="9968308" cy="72610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9364" y="1675518"/>
            <a:ext cx="48768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VNI-Avo" pitchFamily="2" charset="0"/>
              </a:rPr>
              <a:t>Giöõ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gìn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tröôøng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lôùp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saïch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ñeïp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seõ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giuùp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em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hoïc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toát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hôn</a:t>
            </a:r>
            <a:r>
              <a:rPr lang="en-US" sz="4800" dirty="0" smtClean="0">
                <a:latin typeface="VNI-Avo" pitchFamily="2" charset="0"/>
              </a:rPr>
              <a:t>.</a:t>
            </a:r>
            <a:endParaRPr lang="en-US" sz="48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48480" y="2309413"/>
            <a:ext cx="529503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9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83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pen Shut Them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8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3"/>
          <a:stretch/>
        </p:blipFill>
        <p:spPr>
          <a:xfrm>
            <a:off x="0" y="-18694"/>
            <a:ext cx="12192000" cy="68766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32037" y="1035049"/>
            <a:ext cx="537038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Hoaït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smtClean="0">
                <a:ln/>
                <a:solidFill>
                  <a:srgbClr val="FF0000"/>
                </a:solidFill>
                <a:latin typeface="VNI-Avo" pitchFamily="2" charset="0"/>
              </a:rPr>
              <a:t>2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73139" y="2237555"/>
            <a:ext cx="54457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err="1" smtClean="0">
                <a:ln/>
                <a:solidFill>
                  <a:srgbClr val="0070C0"/>
                </a:solidFill>
                <a:latin typeface="VNI-Avo" pitchFamily="2" charset="0"/>
              </a:rPr>
              <a:t>Thöïc</a:t>
            </a:r>
            <a:r>
              <a:rPr lang="en-US" sz="8000" b="1" dirty="0" smtClean="0">
                <a:ln/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8000" b="1" dirty="0" err="1" smtClean="0">
                <a:ln/>
                <a:solidFill>
                  <a:srgbClr val="0070C0"/>
                </a:solidFill>
                <a:latin typeface="VNI-Avo" pitchFamily="2" charset="0"/>
              </a:rPr>
              <a:t>haønh</a:t>
            </a:r>
            <a:endParaRPr lang="en-US" sz="8000" b="1" dirty="0">
              <a:ln/>
              <a:solidFill>
                <a:srgbClr val="0070C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49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53" y="0"/>
            <a:ext cx="6936059" cy="673533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37848" y="78059"/>
            <a:ext cx="634219" cy="587828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79219" y="1505415"/>
            <a:ext cx="59361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VNI-Avo" pitchFamily="2" charset="0"/>
              </a:rPr>
              <a:t>Saép</a:t>
            </a:r>
            <a:r>
              <a:rPr lang="en-US" sz="44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VNI-Avo" pitchFamily="2" charset="0"/>
              </a:rPr>
              <a:t>xeáp</a:t>
            </a:r>
            <a:r>
              <a:rPr lang="en-US" sz="44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VNI-Avo" pitchFamily="2" charset="0"/>
              </a:rPr>
              <a:t>saùch</a:t>
            </a:r>
            <a:r>
              <a:rPr lang="en-US" sz="44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VNI-Avo" pitchFamily="2" charset="0"/>
              </a:rPr>
              <a:t>vôû</a:t>
            </a:r>
            <a:r>
              <a:rPr lang="en-US" sz="44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VNI-Avo" pitchFamily="2" charset="0"/>
              </a:rPr>
              <a:t>vaø</a:t>
            </a:r>
            <a:r>
              <a:rPr lang="en-US" sz="44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VNI-Avo" pitchFamily="2" charset="0"/>
              </a:rPr>
              <a:t>ñoà</a:t>
            </a:r>
            <a:r>
              <a:rPr lang="en-US" sz="44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VNI-Avo" pitchFamily="2" charset="0"/>
              </a:rPr>
              <a:t>duøng</a:t>
            </a:r>
            <a:r>
              <a:rPr lang="en-US" sz="44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VNI-Avo" pitchFamily="2" charset="0"/>
              </a:rPr>
              <a:t>ngaên</a:t>
            </a:r>
            <a:r>
              <a:rPr lang="en-US" sz="44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VNI-Avo" pitchFamily="2" charset="0"/>
              </a:rPr>
              <a:t>naép</a:t>
            </a:r>
            <a:r>
              <a:rPr lang="en-US" sz="4400" dirty="0" smtClean="0">
                <a:solidFill>
                  <a:srgbClr val="FF0000"/>
                </a:solidFill>
                <a:latin typeface="VNI-Avo" pitchFamily="2" charset="0"/>
              </a:rPr>
              <a:t>.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63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14185" y="876690"/>
            <a:ext cx="689527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0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0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49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71" y="0"/>
            <a:ext cx="6701883" cy="670188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0" y="152931"/>
            <a:ext cx="634219" cy="587828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39307" y="2141035"/>
            <a:ext cx="41854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VNI-Avo" pitchFamily="2" charset="0"/>
              </a:rPr>
              <a:t>Saép</a:t>
            </a:r>
            <a:r>
              <a:rPr lang="en-US" sz="44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VNI-Avo" pitchFamily="2" charset="0"/>
              </a:rPr>
              <a:t>xeáp</a:t>
            </a:r>
            <a:r>
              <a:rPr lang="en-US" sz="44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VNI-Avo" pitchFamily="2" charset="0"/>
              </a:rPr>
              <a:t>saùch</a:t>
            </a:r>
            <a:r>
              <a:rPr lang="en-US" sz="44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VNI-Avo" pitchFamily="2" charset="0"/>
              </a:rPr>
              <a:t>ôû</a:t>
            </a:r>
            <a:r>
              <a:rPr lang="en-US" sz="44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VNI-Avo" pitchFamily="2" charset="0"/>
              </a:rPr>
              <a:t>keä</a:t>
            </a:r>
            <a:r>
              <a:rPr lang="en-US" sz="44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VNI-Avo" pitchFamily="2" charset="0"/>
              </a:rPr>
              <a:t>saùch</a:t>
            </a:r>
            <a:r>
              <a:rPr lang="en-US" sz="4400" dirty="0" smtClean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4400" dirty="0" err="1" smtClean="0">
                <a:solidFill>
                  <a:srgbClr val="FF0000"/>
                </a:solidFill>
                <a:latin typeface="VNI-Avo" pitchFamily="2" charset="0"/>
              </a:rPr>
              <a:t>töû</a:t>
            </a:r>
            <a:r>
              <a:rPr lang="en-US" sz="44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VNI-Avo" pitchFamily="2" charset="0"/>
              </a:rPr>
              <a:t>ñöïng</a:t>
            </a:r>
            <a:r>
              <a:rPr lang="en-US" sz="44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VNI-Avo" pitchFamily="2" charset="0"/>
              </a:rPr>
              <a:t>saùch</a:t>
            </a:r>
            <a:r>
              <a:rPr lang="en-US" sz="4400" dirty="0" smtClean="0">
                <a:solidFill>
                  <a:srgbClr val="FF0000"/>
                </a:solidFill>
                <a:latin typeface="VNI-Avo" pitchFamily="2" charset="0"/>
              </a:rPr>
              <a:t>.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78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69" y="293914"/>
            <a:ext cx="6330580" cy="633058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2277" y="122663"/>
            <a:ext cx="634219" cy="587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3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6423102" y="2955074"/>
            <a:ext cx="2877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VNI-Avo" pitchFamily="2" charset="0"/>
              </a:rPr>
              <a:t>Queùt</a:t>
            </a:r>
            <a:r>
              <a:rPr lang="en-US" sz="44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VNI-Avo" pitchFamily="2" charset="0"/>
              </a:rPr>
              <a:t>lôùp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79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44" y="141256"/>
            <a:ext cx="6583309" cy="658330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28206" y="141256"/>
            <a:ext cx="634219" cy="587828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41953" y="2663469"/>
            <a:ext cx="2877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VNI-Avo" pitchFamily="2" charset="0"/>
              </a:rPr>
              <a:t>Lau </a:t>
            </a:r>
            <a:r>
              <a:rPr lang="en-US" sz="4400" dirty="0" err="1" smtClean="0">
                <a:solidFill>
                  <a:srgbClr val="FF0000"/>
                </a:solidFill>
                <a:latin typeface="VNI-Avo" pitchFamily="2" charset="0"/>
              </a:rPr>
              <a:t>baûng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17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11631" y="1712089"/>
            <a:ext cx="921258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Sau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khi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laøm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nhöõng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vieäc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laøm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treân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thaáy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lôùp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hoïc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cuûa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mình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theá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naøo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VNI-Avo" pitchFamily="2" charset="0"/>
              </a:rPr>
              <a:t>?</a:t>
            </a:r>
            <a:endParaRPr lang="en-US" sz="60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78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80905" y="1273509"/>
            <a:ext cx="7956637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 smtClean="0">
                <a:ln/>
                <a:solidFill>
                  <a:srgbClr val="0070C0"/>
                </a:solidFill>
                <a:latin typeface="VNI-Avo" pitchFamily="2" charset="0"/>
              </a:rPr>
              <a:t>Chuùng</a:t>
            </a:r>
            <a:r>
              <a:rPr lang="en-US" sz="6600" b="1" dirty="0" smtClean="0">
                <a:ln/>
                <a:solidFill>
                  <a:srgbClr val="0070C0"/>
                </a:solidFill>
                <a:latin typeface="VNI-Avo" pitchFamily="2" charset="0"/>
              </a:rPr>
              <a:t> ta </a:t>
            </a:r>
            <a:r>
              <a:rPr lang="en-US" sz="6600" b="1" dirty="0" err="1" smtClean="0">
                <a:ln/>
                <a:solidFill>
                  <a:srgbClr val="0070C0"/>
                </a:solidFill>
                <a:latin typeface="VNI-Avo" pitchFamily="2" charset="0"/>
              </a:rPr>
              <a:t>caàn</a:t>
            </a:r>
            <a:r>
              <a:rPr lang="en-US" sz="6600" b="1" dirty="0" smtClean="0">
                <a:ln/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ln/>
                <a:solidFill>
                  <a:srgbClr val="0070C0"/>
                </a:solidFill>
                <a:latin typeface="VNI-Avo" pitchFamily="2" charset="0"/>
              </a:rPr>
              <a:t>giöõ</a:t>
            </a:r>
            <a:r>
              <a:rPr lang="en-US" sz="6600" b="1" dirty="0" smtClean="0">
                <a:ln/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ln/>
                <a:solidFill>
                  <a:srgbClr val="0070C0"/>
                </a:solidFill>
                <a:latin typeface="VNI-Avo" pitchFamily="2" charset="0"/>
              </a:rPr>
              <a:t>gìn</a:t>
            </a:r>
            <a:r>
              <a:rPr lang="en-US" sz="6600" b="1" dirty="0" smtClean="0">
                <a:ln/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ln/>
                <a:solidFill>
                  <a:srgbClr val="0070C0"/>
                </a:solidFill>
                <a:latin typeface="VNI-Avo" pitchFamily="2" charset="0"/>
              </a:rPr>
              <a:t>lôùp</a:t>
            </a:r>
            <a:r>
              <a:rPr lang="en-US" sz="6600" b="1" dirty="0" smtClean="0">
                <a:ln/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ln/>
                <a:solidFill>
                  <a:srgbClr val="0070C0"/>
                </a:solidFill>
                <a:latin typeface="VNI-Avo" pitchFamily="2" charset="0"/>
              </a:rPr>
              <a:t>hoïc</a:t>
            </a:r>
            <a:r>
              <a:rPr lang="en-US" sz="6600" b="1" dirty="0" smtClean="0">
                <a:ln/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ln/>
                <a:solidFill>
                  <a:srgbClr val="0070C0"/>
                </a:solidFill>
                <a:latin typeface="VNI-Avo" pitchFamily="2" charset="0"/>
              </a:rPr>
              <a:t>goïn</a:t>
            </a:r>
            <a:r>
              <a:rPr lang="en-US" sz="6600" b="1" dirty="0" smtClean="0">
                <a:ln/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ln/>
                <a:solidFill>
                  <a:srgbClr val="0070C0"/>
                </a:solidFill>
                <a:latin typeface="VNI-Avo" pitchFamily="2" charset="0"/>
              </a:rPr>
              <a:t>gaøng</a:t>
            </a:r>
            <a:r>
              <a:rPr lang="en-US" sz="6600" b="1" dirty="0" smtClean="0">
                <a:ln/>
                <a:solidFill>
                  <a:srgbClr val="0070C0"/>
                </a:solidFill>
                <a:latin typeface="VNI-Avo" pitchFamily="2" charset="0"/>
              </a:rPr>
              <a:t>, </a:t>
            </a:r>
            <a:r>
              <a:rPr lang="en-US" sz="6600" b="1" dirty="0" err="1" smtClean="0">
                <a:ln/>
                <a:solidFill>
                  <a:srgbClr val="0070C0"/>
                </a:solidFill>
                <a:latin typeface="VNI-Avo" pitchFamily="2" charset="0"/>
              </a:rPr>
              <a:t>ngaên</a:t>
            </a:r>
            <a:r>
              <a:rPr lang="en-US" sz="6600" b="1" dirty="0" smtClean="0">
                <a:ln/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ln/>
                <a:solidFill>
                  <a:srgbClr val="0070C0"/>
                </a:solidFill>
                <a:latin typeface="VNI-Avo" pitchFamily="2" charset="0"/>
              </a:rPr>
              <a:t>naép</a:t>
            </a:r>
            <a:r>
              <a:rPr lang="en-US" sz="6600" b="1" dirty="0" smtClean="0">
                <a:ln/>
                <a:solidFill>
                  <a:srgbClr val="0070C0"/>
                </a:solidFill>
                <a:latin typeface="VNI-Avo" pitchFamily="2" charset="0"/>
              </a:rPr>
              <a:t>.</a:t>
            </a:r>
            <a:endParaRPr lang="en-US" sz="6600" b="1" dirty="0">
              <a:ln/>
              <a:solidFill>
                <a:srgbClr val="0070C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8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80905" y="1273509"/>
            <a:ext cx="7956637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Hoïc</a:t>
            </a:r>
            <a:r>
              <a:rPr lang="en-US" sz="66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taäp</a:t>
            </a:r>
            <a:endParaRPr lang="en-US" sz="6600" b="1" dirty="0" smtClean="0">
              <a:ln/>
              <a:solidFill>
                <a:srgbClr val="FF0000"/>
              </a:solidFill>
              <a:latin typeface="VNI-Avo" pitchFamily="2" charset="0"/>
            </a:endParaRPr>
          </a:p>
          <a:p>
            <a:pPr algn="ctr"/>
            <a:r>
              <a:rPr lang="en-US" sz="66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Ngaên</a:t>
            </a:r>
            <a:r>
              <a:rPr lang="en-US" sz="66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naép</a:t>
            </a:r>
            <a:endParaRPr lang="en-US" sz="6600" b="1" dirty="0" smtClean="0">
              <a:ln/>
              <a:solidFill>
                <a:srgbClr val="FF0000"/>
              </a:solidFill>
              <a:latin typeface="VNI-Avo" pitchFamily="2" charset="0"/>
            </a:endParaRPr>
          </a:p>
          <a:p>
            <a:pPr algn="ctr"/>
            <a:r>
              <a:rPr lang="en-US" sz="66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Saïch</a:t>
            </a:r>
            <a:r>
              <a:rPr lang="en-US" sz="66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ñeïp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19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43215" y="1822105"/>
            <a:ext cx="790556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Chuùc</a:t>
            </a:r>
            <a:r>
              <a:rPr lang="en-US" sz="72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72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con </a:t>
            </a:r>
            <a:r>
              <a:rPr lang="en-US" sz="72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hoïc</a:t>
            </a:r>
            <a:r>
              <a:rPr lang="en-US" sz="72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toát</a:t>
            </a:r>
            <a:r>
              <a:rPr lang="en-US" sz="7200" b="1" dirty="0" smtClean="0">
                <a:ln/>
                <a:solidFill>
                  <a:srgbClr val="FF0000"/>
                </a:solidFill>
                <a:latin typeface="VNI-Avo" pitchFamily="2" charset="0"/>
              </a:rPr>
              <a:t>!</a:t>
            </a:r>
            <a:endParaRPr lang="en-US" sz="72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99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09746" y="146083"/>
            <a:ext cx="9229274" cy="48878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8699"/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Baûn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quyeàn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thuoäc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veà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i="1" dirty="0" err="1">
                <a:solidFill>
                  <a:srgbClr val="0070C0"/>
                </a:solidFill>
                <a:latin typeface="VNI-Avo" pitchFamily="2" charset="0"/>
              </a:rPr>
              <a:t>Ñoà</a:t>
            </a:r>
            <a:r>
              <a:rPr lang="en-US" sz="4052" i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52" i="1" dirty="0" err="1">
                <a:solidFill>
                  <a:srgbClr val="0070C0"/>
                </a:solidFill>
                <a:latin typeface="VNI-Avo" pitchFamily="2" charset="0"/>
              </a:rPr>
              <a:t>duøng</a:t>
            </a:r>
            <a:r>
              <a:rPr lang="en-US" sz="4052" i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52" i="1" dirty="0" err="1">
                <a:solidFill>
                  <a:srgbClr val="0070C0"/>
                </a:solidFill>
                <a:latin typeface="VNI-Avo" pitchFamily="2" charset="0"/>
              </a:rPr>
              <a:t>daïy</a:t>
            </a:r>
            <a:r>
              <a:rPr lang="en-US" sz="4052" i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52" i="1" dirty="0" err="1">
                <a:solidFill>
                  <a:srgbClr val="0070C0"/>
                </a:solidFill>
                <a:latin typeface="VNI-Avo" pitchFamily="2" charset="0"/>
              </a:rPr>
              <a:t>hoïc</a:t>
            </a:r>
            <a:r>
              <a:rPr lang="en-US" sz="4052" i="1" dirty="0">
                <a:solidFill>
                  <a:srgbClr val="0070C0"/>
                </a:solidFill>
                <a:latin typeface="VNI-Avo" pitchFamily="2" charset="0"/>
              </a:rPr>
              <a:t> Sunshine.</a:t>
            </a:r>
          </a:p>
          <a:p>
            <a:pPr algn="ctr" defTabSz="968699"/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Kính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mong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quyù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thaày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coâ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khoâng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smtClean="0">
                <a:solidFill>
                  <a:srgbClr val="FF0000"/>
                </a:solidFill>
                <a:latin typeface="VNI-Avo" pitchFamily="2" charset="0"/>
              </a:rPr>
              <a:t>share, </a:t>
            </a:r>
            <a:r>
              <a:rPr lang="en-US" sz="4052" dirty="0" err="1" smtClean="0">
                <a:solidFill>
                  <a:srgbClr val="FF0000"/>
                </a:solidFill>
                <a:latin typeface="VNI-Avo" pitchFamily="2" charset="0"/>
              </a:rPr>
              <a:t>khoâng</a:t>
            </a:r>
            <a:r>
              <a:rPr lang="en-US" sz="4052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 smtClean="0">
                <a:solidFill>
                  <a:srgbClr val="FF0000"/>
                </a:solidFill>
                <a:latin typeface="VNI-Avo" pitchFamily="2" charset="0"/>
              </a:rPr>
              <a:t>baùn</a:t>
            </a:r>
            <a:r>
              <a:rPr lang="en-US" sz="4052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 smtClean="0">
                <a:solidFill>
                  <a:srgbClr val="FF0000"/>
                </a:solidFill>
                <a:latin typeface="VNI-Avo" pitchFamily="2" charset="0"/>
              </a:rPr>
              <a:t>döôùi</a:t>
            </a:r>
            <a:r>
              <a:rPr lang="en-US" sz="4052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 smtClean="0">
                <a:solidFill>
                  <a:srgbClr val="FF0000"/>
                </a:solidFill>
                <a:latin typeface="VNI-Avo" pitchFamily="2" charset="0"/>
              </a:rPr>
              <a:t>moïi</a:t>
            </a:r>
            <a:r>
              <a:rPr lang="en-US" sz="4052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 smtClean="0">
                <a:solidFill>
                  <a:srgbClr val="FF0000"/>
                </a:solidFill>
                <a:latin typeface="VNI-Avo" pitchFamily="2" charset="0"/>
              </a:rPr>
              <a:t>hình</a:t>
            </a:r>
            <a:r>
              <a:rPr lang="en-US" sz="4052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 smtClean="0">
                <a:solidFill>
                  <a:srgbClr val="FF0000"/>
                </a:solidFill>
                <a:latin typeface="VNI-Avo" pitchFamily="2" charset="0"/>
              </a:rPr>
              <a:t>thöùc</a:t>
            </a:r>
            <a:r>
              <a:rPr lang="en-US" sz="4052" dirty="0" smtClean="0">
                <a:solidFill>
                  <a:srgbClr val="FF0000"/>
                </a:solidFill>
                <a:latin typeface="VNI-Avo" pitchFamily="2" charset="0"/>
              </a:rPr>
              <a:t>.</a:t>
            </a:r>
            <a:endParaRPr lang="en-US" sz="4052" dirty="0">
              <a:solidFill>
                <a:srgbClr val="FF0000"/>
              </a:solidFill>
              <a:latin typeface="VNI-Avo" pitchFamily="2" charset="0"/>
            </a:endParaRPr>
          </a:p>
          <a:p>
            <a:pPr algn="ctr" defTabSz="968699"/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Caûm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2" dirty="0" err="1">
                <a:solidFill>
                  <a:srgbClr val="FF0000"/>
                </a:solidFill>
                <a:latin typeface="VNI-Avo" pitchFamily="2" charset="0"/>
              </a:rPr>
              <a:t>ôn</a:t>
            </a:r>
            <a:r>
              <a:rPr lang="en-US" sz="4052" dirty="0">
                <a:solidFill>
                  <a:srgbClr val="FF0000"/>
                </a:solidFill>
                <a:latin typeface="VNI-Avo" pitchFamily="2" charset="0"/>
              </a:rPr>
              <a:t>!!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" y="3549789"/>
            <a:ext cx="2892404" cy="307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3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ớp Chúng Mình Rất Rất Vui 🌹Nhạc Thiếu Nhi Hay Cho Bé 🌻 Vietnamese Songs For Kids 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1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292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51820" y="2088902"/>
            <a:ext cx="839336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 smtClean="0">
                <a:ln/>
                <a:solidFill>
                  <a:srgbClr val="0070C0"/>
                </a:solidFill>
                <a:latin typeface="VNI-Avo" pitchFamily="2" charset="0"/>
              </a:rPr>
              <a:t>Khaùm</a:t>
            </a:r>
            <a:r>
              <a:rPr lang="en-US" sz="9600" b="1" dirty="0" smtClean="0">
                <a:ln/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9600" b="1" dirty="0" err="1" smtClean="0">
                <a:ln/>
                <a:solidFill>
                  <a:srgbClr val="0070C0"/>
                </a:solidFill>
                <a:latin typeface="VNI-Avo" pitchFamily="2" charset="0"/>
              </a:rPr>
              <a:t>phaù</a:t>
            </a:r>
            <a:endParaRPr lang="en-US" sz="9600" b="1" dirty="0">
              <a:ln/>
              <a:solidFill>
                <a:srgbClr val="0070C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74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2"/>
          <a:stretch/>
        </p:blipFill>
        <p:spPr>
          <a:xfrm>
            <a:off x="2" y="2"/>
            <a:ext cx="12191998" cy="68300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55723" y="1194291"/>
            <a:ext cx="7936277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/>
                <a:solidFill>
                  <a:srgbClr val="FF0000"/>
                </a:solidFill>
                <a:latin typeface="VNI-Avo" pitchFamily="2" charset="0"/>
              </a:rPr>
              <a:t>MAÛNH GHEÙP BÍ AÅN</a:t>
            </a:r>
            <a:endParaRPr lang="en-US" sz="9600" b="1" cap="none" spc="0" dirty="0">
              <a:ln/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09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243" y="266324"/>
            <a:ext cx="10004035" cy="6046569"/>
          </a:xfrm>
          <a:prstGeom prst="rect">
            <a:avLst/>
          </a:prstGeom>
        </p:spPr>
      </p:pic>
      <p:sp>
        <p:nvSpPr>
          <p:cNvPr id="20" name="Freeform 19">
            <a:hlinkClick r:id="rId5" action="ppaction://hlinksldjump"/>
          </p:cNvPr>
          <p:cNvSpPr/>
          <p:nvPr/>
        </p:nvSpPr>
        <p:spPr>
          <a:xfrm>
            <a:off x="1215483" y="367990"/>
            <a:ext cx="5006898" cy="3601844"/>
          </a:xfrm>
          <a:custGeom>
            <a:avLst/>
            <a:gdLst>
              <a:gd name="connsiteX0" fmla="*/ 0 w 5006898"/>
              <a:gd name="connsiteY0" fmla="*/ 0 h 3601844"/>
              <a:gd name="connsiteX1" fmla="*/ 5006898 w 5006898"/>
              <a:gd name="connsiteY1" fmla="*/ 0 h 3601844"/>
              <a:gd name="connsiteX2" fmla="*/ 5006898 w 5006898"/>
              <a:gd name="connsiteY2" fmla="*/ 847491 h 3601844"/>
              <a:gd name="connsiteX3" fmla="*/ 5006897 w 5006898"/>
              <a:gd name="connsiteY3" fmla="*/ 847491 h 3601844"/>
              <a:gd name="connsiteX4" fmla="*/ 4318308 w 5006898"/>
              <a:gd name="connsiteY4" fmla="*/ 1544443 h 3601844"/>
              <a:gd name="connsiteX5" fmla="*/ 5006897 w 5006898"/>
              <a:gd name="connsiteY5" fmla="*/ 2241395 h 3601844"/>
              <a:gd name="connsiteX6" fmla="*/ 5006898 w 5006898"/>
              <a:gd name="connsiteY6" fmla="*/ 2241395 h 3601844"/>
              <a:gd name="connsiteX7" fmla="*/ 5006898 w 5006898"/>
              <a:gd name="connsiteY7" fmla="*/ 2921619 h 3601844"/>
              <a:gd name="connsiteX8" fmla="*/ 2999404 w 5006898"/>
              <a:gd name="connsiteY8" fmla="*/ 2921619 h 3601844"/>
              <a:gd name="connsiteX9" fmla="*/ 2987080 w 5006898"/>
              <a:gd name="connsiteY9" fmla="*/ 3045352 h 3601844"/>
              <a:gd name="connsiteX10" fmla="*/ 2312481 w 5006898"/>
              <a:gd name="connsiteY10" fmla="*/ 3601844 h 3601844"/>
              <a:gd name="connsiteX11" fmla="*/ 1637882 w 5006898"/>
              <a:gd name="connsiteY11" fmla="*/ 3045352 h 3601844"/>
              <a:gd name="connsiteX12" fmla="*/ 1625558 w 5006898"/>
              <a:gd name="connsiteY12" fmla="*/ 2921619 h 3601844"/>
              <a:gd name="connsiteX13" fmla="*/ 0 w 5006898"/>
              <a:gd name="connsiteY13" fmla="*/ 2921619 h 360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6898" h="3601844">
                <a:moveTo>
                  <a:pt x="0" y="0"/>
                </a:moveTo>
                <a:lnTo>
                  <a:pt x="5006898" y="0"/>
                </a:lnTo>
                <a:lnTo>
                  <a:pt x="5006898" y="847491"/>
                </a:lnTo>
                <a:lnTo>
                  <a:pt x="5006897" y="847491"/>
                </a:lnTo>
                <a:cubicBezTo>
                  <a:pt x="4626600" y="847491"/>
                  <a:pt x="4318308" y="1159527"/>
                  <a:pt x="4318308" y="1544443"/>
                </a:cubicBezTo>
                <a:cubicBezTo>
                  <a:pt x="4318308" y="1929359"/>
                  <a:pt x="4626600" y="2241395"/>
                  <a:pt x="5006897" y="2241395"/>
                </a:cubicBezTo>
                <a:lnTo>
                  <a:pt x="5006898" y="2241395"/>
                </a:lnTo>
                <a:lnTo>
                  <a:pt x="5006898" y="2921619"/>
                </a:lnTo>
                <a:lnTo>
                  <a:pt x="2999404" y="2921619"/>
                </a:lnTo>
                <a:lnTo>
                  <a:pt x="2987080" y="3045352"/>
                </a:lnTo>
                <a:cubicBezTo>
                  <a:pt x="2922872" y="3362942"/>
                  <a:pt x="2645241" y="3601844"/>
                  <a:pt x="2312481" y="3601844"/>
                </a:cubicBezTo>
                <a:cubicBezTo>
                  <a:pt x="1979721" y="3601844"/>
                  <a:pt x="1702090" y="3362942"/>
                  <a:pt x="1637882" y="3045352"/>
                </a:cubicBezTo>
                <a:lnTo>
                  <a:pt x="1625558" y="2921619"/>
                </a:lnTo>
                <a:lnTo>
                  <a:pt x="0" y="2921619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>
            <a:hlinkClick r:id="rId6" action="ppaction://hlinksldjump"/>
          </p:cNvPr>
          <p:cNvSpPr/>
          <p:nvPr/>
        </p:nvSpPr>
        <p:spPr>
          <a:xfrm>
            <a:off x="5524031" y="367991"/>
            <a:ext cx="5705248" cy="3787699"/>
          </a:xfrm>
          <a:custGeom>
            <a:avLst/>
            <a:gdLst>
              <a:gd name="connsiteX0" fmla="*/ 698350 w 5705248"/>
              <a:gd name="connsiteY0" fmla="*/ 0 h 3787699"/>
              <a:gd name="connsiteX1" fmla="*/ 5705248 w 5705248"/>
              <a:gd name="connsiteY1" fmla="*/ 0 h 3787699"/>
              <a:gd name="connsiteX2" fmla="*/ 5705248 w 5705248"/>
              <a:gd name="connsiteY2" fmla="*/ 2921619 h 3787699"/>
              <a:gd name="connsiteX3" fmla="*/ 3867606 w 5705248"/>
              <a:gd name="connsiteY3" fmla="*/ 2921619 h 3787699"/>
              <a:gd name="connsiteX4" fmla="*/ 3876398 w 5705248"/>
              <a:gd name="connsiteY4" fmla="*/ 2950287 h 3787699"/>
              <a:gd name="connsiteX5" fmla="*/ 3890388 w 5705248"/>
              <a:gd name="connsiteY5" fmla="*/ 3090747 h 3787699"/>
              <a:gd name="connsiteX6" fmla="*/ 3201799 w 5705248"/>
              <a:gd name="connsiteY6" fmla="*/ 3787699 h 3787699"/>
              <a:gd name="connsiteX7" fmla="*/ 2513210 w 5705248"/>
              <a:gd name="connsiteY7" fmla="*/ 3090747 h 3787699"/>
              <a:gd name="connsiteX8" fmla="*/ 2527200 w 5705248"/>
              <a:gd name="connsiteY8" fmla="*/ 2950287 h 3787699"/>
              <a:gd name="connsiteX9" fmla="*/ 2535992 w 5705248"/>
              <a:gd name="connsiteY9" fmla="*/ 2921619 h 3787699"/>
              <a:gd name="connsiteX10" fmla="*/ 698350 w 5705248"/>
              <a:gd name="connsiteY10" fmla="*/ 2921619 h 3787699"/>
              <a:gd name="connsiteX11" fmla="*/ 698350 w 5705248"/>
              <a:gd name="connsiteY11" fmla="*/ 2243184 h 3787699"/>
              <a:gd name="connsiteX12" fmla="*/ 688589 w 5705248"/>
              <a:gd name="connsiteY12" fmla="*/ 2244180 h 3787699"/>
              <a:gd name="connsiteX13" fmla="*/ 0 w 5705248"/>
              <a:gd name="connsiteY13" fmla="*/ 1547228 h 3787699"/>
              <a:gd name="connsiteX14" fmla="*/ 688589 w 5705248"/>
              <a:gd name="connsiteY14" fmla="*/ 850276 h 3787699"/>
              <a:gd name="connsiteX15" fmla="*/ 698350 w 5705248"/>
              <a:gd name="connsiteY15" fmla="*/ 851272 h 3787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705248" h="3787699">
                <a:moveTo>
                  <a:pt x="698350" y="0"/>
                </a:moveTo>
                <a:lnTo>
                  <a:pt x="5705248" y="0"/>
                </a:lnTo>
                <a:lnTo>
                  <a:pt x="5705248" y="2921619"/>
                </a:lnTo>
                <a:lnTo>
                  <a:pt x="3867606" y="2921619"/>
                </a:lnTo>
                <a:lnTo>
                  <a:pt x="3876398" y="2950287"/>
                </a:lnTo>
                <a:cubicBezTo>
                  <a:pt x="3885571" y="2995657"/>
                  <a:pt x="3890388" y="3042633"/>
                  <a:pt x="3890388" y="3090747"/>
                </a:cubicBezTo>
                <a:cubicBezTo>
                  <a:pt x="3890388" y="3475663"/>
                  <a:pt x="3582096" y="3787699"/>
                  <a:pt x="3201799" y="3787699"/>
                </a:cubicBezTo>
                <a:cubicBezTo>
                  <a:pt x="2821502" y="3787699"/>
                  <a:pt x="2513210" y="3475663"/>
                  <a:pt x="2513210" y="3090747"/>
                </a:cubicBezTo>
                <a:cubicBezTo>
                  <a:pt x="2513210" y="3042633"/>
                  <a:pt x="2518027" y="2995657"/>
                  <a:pt x="2527200" y="2950287"/>
                </a:cubicBezTo>
                <a:lnTo>
                  <a:pt x="2535992" y="2921619"/>
                </a:lnTo>
                <a:lnTo>
                  <a:pt x="698350" y="2921619"/>
                </a:lnTo>
                <a:lnTo>
                  <a:pt x="698350" y="2243184"/>
                </a:lnTo>
                <a:lnTo>
                  <a:pt x="688589" y="2244180"/>
                </a:lnTo>
                <a:cubicBezTo>
                  <a:pt x="308292" y="2244180"/>
                  <a:pt x="0" y="1932144"/>
                  <a:pt x="0" y="1547228"/>
                </a:cubicBezTo>
                <a:cubicBezTo>
                  <a:pt x="0" y="1162312"/>
                  <a:pt x="308292" y="850276"/>
                  <a:pt x="688589" y="850276"/>
                </a:cubicBezTo>
                <a:lnTo>
                  <a:pt x="698350" y="851272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>
            <a:hlinkClick r:id="rId7" action="ppaction://hlinksldjump"/>
          </p:cNvPr>
          <p:cNvSpPr/>
          <p:nvPr/>
        </p:nvSpPr>
        <p:spPr>
          <a:xfrm>
            <a:off x="1225243" y="3289609"/>
            <a:ext cx="5006898" cy="2921619"/>
          </a:xfrm>
          <a:custGeom>
            <a:avLst/>
            <a:gdLst>
              <a:gd name="connsiteX0" fmla="*/ 0 w 5006898"/>
              <a:gd name="connsiteY0" fmla="*/ 0 h 2921619"/>
              <a:gd name="connsiteX1" fmla="*/ 1635318 w 5006898"/>
              <a:gd name="connsiteY1" fmla="*/ 0 h 2921619"/>
              <a:gd name="connsiteX2" fmla="*/ 1647642 w 5006898"/>
              <a:gd name="connsiteY2" fmla="*/ 123734 h 2921619"/>
              <a:gd name="connsiteX3" fmla="*/ 2322241 w 5006898"/>
              <a:gd name="connsiteY3" fmla="*/ 680226 h 2921619"/>
              <a:gd name="connsiteX4" fmla="*/ 2996840 w 5006898"/>
              <a:gd name="connsiteY4" fmla="*/ 123734 h 2921619"/>
              <a:gd name="connsiteX5" fmla="*/ 3009164 w 5006898"/>
              <a:gd name="connsiteY5" fmla="*/ 0 h 2921619"/>
              <a:gd name="connsiteX6" fmla="*/ 5006898 w 5006898"/>
              <a:gd name="connsiteY6" fmla="*/ 0 h 2921619"/>
              <a:gd name="connsiteX7" fmla="*/ 5006898 w 5006898"/>
              <a:gd name="connsiteY7" fmla="*/ 772250 h 2921619"/>
              <a:gd name="connsiteX8" fmla="*/ 4924654 w 5006898"/>
              <a:gd name="connsiteY8" fmla="*/ 763858 h 2921619"/>
              <a:gd name="connsiteX9" fmla="*/ 4236065 w 5006898"/>
              <a:gd name="connsiteY9" fmla="*/ 1460810 h 2921619"/>
              <a:gd name="connsiteX10" fmla="*/ 4924654 w 5006898"/>
              <a:gd name="connsiteY10" fmla="*/ 2157762 h 2921619"/>
              <a:gd name="connsiteX11" fmla="*/ 5006898 w 5006898"/>
              <a:gd name="connsiteY11" fmla="*/ 2149371 h 2921619"/>
              <a:gd name="connsiteX12" fmla="*/ 5006898 w 5006898"/>
              <a:gd name="connsiteY12" fmla="*/ 2921619 h 2921619"/>
              <a:gd name="connsiteX13" fmla="*/ 0 w 5006898"/>
              <a:gd name="connsiteY13" fmla="*/ 2921619 h 292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6898" h="2921619">
                <a:moveTo>
                  <a:pt x="0" y="0"/>
                </a:moveTo>
                <a:lnTo>
                  <a:pt x="1635318" y="0"/>
                </a:lnTo>
                <a:lnTo>
                  <a:pt x="1647642" y="123734"/>
                </a:lnTo>
                <a:cubicBezTo>
                  <a:pt x="1711850" y="441324"/>
                  <a:pt x="1989481" y="680226"/>
                  <a:pt x="2322241" y="680226"/>
                </a:cubicBezTo>
                <a:cubicBezTo>
                  <a:pt x="2655001" y="680226"/>
                  <a:pt x="2932632" y="441324"/>
                  <a:pt x="2996840" y="123734"/>
                </a:cubicBezTo>
                <a:lnTo>
                  <a:pt x="3009164" y="0"/>
                </a:lnTo>
                <a:lnTo>
                  <a:pt x="5006898" y="0"/>
                </a:lnTo>
                <a:lnTo>
                  <a:pt x="5006898" y="772250"/>
                </a:lnTo>
                <a:lnTo>
                  <a:pt x="4924654" y="763858"/>
                </a:lnTo>
                <a:cubicBezTo>
                  <a:pt x="4544357" y="763858"/>
                  <a:pt x="4236065" y="1075894"/>
                  <a:pt x="4236065" y="1460810"/>
                </a:cubicBezTo>
                <a:cubicBezTo>
                  <a:pt x="4236065" y="1845726"/>
                  <a:pt x="4544357" y="2157762"/>
                  <a:pt x="4924654" y="2157762"/>
                </a:cubicBezTo>
                <a:lnTo>
                  <a:pt x="5006898" y="2149371"/>
                </a:lnTo>
                <a:lnTo>
                  <a:pt x="5006898" y="2921619"/>
                </a:lnTo>
                <a:lnTo>
                  <a:pt x="0" y="292161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hlinkClick r:id="rId8" action="ppaction://hlinksldjump"/>
          </p:cNvPr>
          <p:cNvSpPr/>
          <p:nvPr/>
        </p:nvSpPr>
        <p:spPr>
          <a:xfrm>
            <a:off x="5461307" y="3289609"/>
            <a:ext cx="5767971" cy="2921619"/>
          </a:xfrm>
          <a:custGeom>
            <a:avLst/>
            <a:gdLst>
              <a:gd name="connsiteX0" fmla="*/ 761073 w 5767971"/>
              <a:gd name="connsiteY0" fmla="*/ 0 h 2921619"/>
              <a:gd name="connsiteX1" fmla="*/ 2598716 w 5767971"/>
              <a:gd name="connsiteY1" fmla="*/ 0 h 2921619"/>
              <a:gd name="connsiteX2" fmla="*/ 2589923 w 5767971"/>
              <a:gd name="connsiteY2" fmla="*/ 28669 h 2921619"/>
              <a:gd name="connsiteX3" fmla="*/ 2575933 w 5767971"/>
              <a:gd name="connsiteY3" fmla="*/ 169129 h 2921619"/>
              <a:gd name="connsiteX4" fmla="*/ 3264522 w 5767971"/>
              <a:gd name="connsiteY4" fmla="*/ 866081 h 2921619"/>
              <a:gd name="connsiteX5" fmla="*/ 3953111 w 5767971"/>
              <a:gd name="connsiteY5" fmla="*/ 169129 h 2921619"/>
              <a:gd name="connsiteX6" fmla="*/ 3939121 w 5767971"/>
              <a:gd name="connsiteY6" fmla="*/ 28669 h 2921619"/>
              <a:gd name="connsiteX7" fmla="*/ 3930329 w 5767971"/>
              <a:gd name="connsiteY7" fmla="*/ 0 h 2921619"/>
              <a:gd name="connsiteX8" fmla="*/ 5767971 w 5767971"/>
              <a:gd name="connsiteY8" fmla="*/ 0 h 2921619"/>
              <a:gd name="connsiteX9" fmla="*/ 5767971 w 5767971"/>
              <a:gd name="connsiteY9" fmla="*/ 2921619 h 2921619"/>
              <a:gd name="connsiteX10" fmla="*/ 761073 w 5767971"/>
              <a:gd name="connsiteY10" fmla="*/ 2921619 h 2921619"/>
              <a:gd name="connsiteX11" fmla="*/ 761073 w 5767971"/>
              <a:gd name="connsiteY11" fmla="*/ 2150366 h 2921619"/>
              <a:gd name="connsiteX12" fmla="*/ 688589 w 5767971"/>
              <a:gd name="connsiteY12" fmla="*/ 2157761 h 2921619"/>
              <a:gd name="connsiteX13" fmla="*/ 0 w 5767971"/>
              <a:gd name="connsiteY13" fmla="*/ 1460809 h 2921619"/>
              <a:gd name="connsiteX14" fmla="*/ 688589 w 5767971"/>
              <a:gd name="connsiteY14" fmla="*/ 763857 h 2921619"/>
              <a:gd name="connsiteX15" fmla="*/ 761073 w 5767971"/>
              <a:gd name="connsiteY15" fmla="*/ 771253 h 292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767971" h="2921619">
                <a:moveTo>
                  <a:pt x="761073" y="0"/>
                </a:moveTo>
                <a:lnTo>
                  <a:pt x="2598716" y="0"/>
                </a:lnTo>
                <a:lnTo>
                  <a:pt x="2589923" y="28669"/>
                </a:lnTo>
                <a:cubicBezTo>
                  <a:pt x="2580750" y="74039"/>
                  <a:pt x="2575933" y="121015"/>
                  <a:pt x="2575933" y="169129"/>
                </a:cubicBezTo>
                <a:cubicBezTo>
                  <a:pt x="2575933" y="554045"/>
                  <a:pt x="2884225" y="866081"/>
                  <a:pt x="3264522" y="866081"/>
                </a:cubicBezTo>
                <a:cubicBezTo>
                  <a:pt x="3644819" y="866081"/>
                  <a:pt x="3953111" y="554045"/>
                  <a:pt x="3953111" y="169129"/>
                </a:cubicBezTo>
                <a:cubicBezTo>
                  <a:pt x="3953111" y="121015"/>
                  <a:pt x="3948294" y="74039"/>
                  <a:pt x="3939121" y="28669"/>
                </a:cubicBezTo>
                <a:lnTo>
                  <a:pt x="3930329" y="0"/>
                </a:lnTo>
                <a:lnTo>
                  <a:pt x="5767971" y="0"/>
                </a:lnTo>
                <a:lnTo>
                  <a:pt x="5767971" y="2921619"/>
                </a:lnTo>
                <a:lnTo>
                  <a:pt x="761073" y="2921619"/>
                </a:lnTo>
                <a:lnTo>
                  <a:pt x="761073" y="2150366"/>
                </a:lnTo>
                <a:lnTo>
                  <a:pt x="688589" y="2157761"/>
                </a:lnTo>
                <a:cubicBezTo>
                  <a:pt x="308292" y="2157761"/>
                  <a:pt x="0" y="1845725"/>
                  <a:pt x="0" y="1460809"/>
                </a:cubicBezTo>
                <a:cubicBezTo>
                  <a:pt x="0" y="1075893"/>
                  <a:pt x="308292" y="763857"/>
                  <a:pt x="688589" y="763857"/>
                </a:cubicBezTo>
                <a:lnTo>
                  <a:pt x="761073" y="771253"/>
                </a:lnTo>
                <a:close/>
              </a:path>
            </a:pathLst>
          </a:cu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88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4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9004" y="2007219"/>
            <a:ext cx="11913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Lôùp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hoïc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thöôøng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coù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nhöõng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gì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?</a:t>
            </a:r>
            <a:endParaRPr lang="en-US" sz="5400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6" name="Right Arrow 5">
            <a:hlinkClick r:id="rId3" action="ppaction://hlinksldjump"/>
          </p:cNvPr>
          <p:cNvSpPr/>
          <p:nvPr/>
        </p:nvSpPr>
        <p:spPr>
          <a:xfrm flipH="1">
            <a:off x="0" y="4826256"/>
            <a:ext cx="936702" cy="52410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4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2390" y="2263697"/>
            <a:ext cx="9868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Trong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lôùp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hoïc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coù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nhöõng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ai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?</a:t>
            </a:r>
            <a:endParaRPr lang="en-US" sz="5400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6" name="Right Arrow 5">
            <a:hlinkClick r:id="rId3" action="ppaction://hlinksldjump"/>
          </p:cNvPr>
          <p:cNvSpPr/>
          <p:nvPr/>
        </p:nvSpPr>
        <p:spPr>
          <a:xfrm flipH="1">
            <a:off x="0" y="4826256"/>
            <a:ext cx="936702" cy="52410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1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2905" y="1973765"/>
            <a:ext cx="87314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ÔÛ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lôùp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,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em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hoïc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nhöõng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moân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hoïc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naøo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?</a:t>
            </a:r>
            <a:endParaRPr lang="en-US" sz="5400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6" name="Right Arrow 5">
            <a:hlinkClick r:id="rId3" action="ppaction://hlinksldjump"/>
          </p:cNvPr>
          <p:cNvSpPr/>
          <p:nvPr/>
        </p:nvSpPr>
        <p:spPr>
          <a:xfrm flipH="1">
            <a:off x="0" y="4826256"/>
            <a:ext cx="936702" cy="52410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4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273</Words>
  <Application>Microsoft Office PowerPoint</Application>
  <PresentationFormat>Widescreen</PresentationFormat>
  <Paragraphs>53</Paragraphs>
  <Slides>27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微软雅黑</vt:lpstr>
      <vt:lpstr>宋体</vt:lpstr>
      <vt:lpstr>Arial</vt:lpstr>
      <vt:lpstr>Calibri</vt:lpstr>
      <vt:lpstr>Calibri Light</vt:lpstr>
      <vt:lpstr>等线</vt:lpstr>
      <vt:lpstr>Times New Roman</vt:lpstr>
      <vt:lpstr>VNI-Avo</vt:lpstr>
      <vt:lpstr>3_Office Theme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+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Nguyên Nghĩa</cp:lastModifiedBy>
  <cp:revision>93</cp:revision>
  <dcterms:created xsi:type="dcterms:W3CDTF">2020-10-15T05:43:52Z</dcterms:created>
  <dcterms:modified xsi:type="dcterms:W3CDTF">2020-10-30T20:18:29Z</dcterms:modified>
</cp:coreProperties>
</file>